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ED2A-672C-4F2B-ABE2-DC7BBF691E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ED51-416D-41B8-B944-C49EF48B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60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ED2A-672C-4F2B-ABE2-DC7BBF691E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ED51-416D-41B8-B944-C49EF48B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8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ED2A-672C-4F2B-ABE2-DC7BBF691E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ED51-416D-41B8-B944-C49EF48B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3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ED2A-672C-4F2B-ABE2-DC7BBF691E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ED51-416D-41B8-B944-C49EF48B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8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ED2A-672C-4F2B-ABE2-DC7BBF691E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ED51-416D-41B8-B944-C49EF48B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ED2A-672C-4F2B-ABE2-DC7BBF691E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ED51-416D-41B8-B944-C49EF48B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0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ED2A-672C-4F2B-ABE2-DC7BBF691E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ED51-416D-41B8-B944-C49EF48B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85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ED2A-672C-4F2B-ABE2-DC7BBF691E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ED51-416D-41B8-B944-C49EF48B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0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ED2A-672C-4F2B-ABE2-DC7BBF691E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ED51-416D-41B8-B944-C49EF48B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23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ED2A-672C-4F2B-ABE2-DC7BBF691E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ED51-416D-41B8-B944-C49EF48B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3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ED2A-672C-4F2B-ABE2-DC7BBF691E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ED51-416D-41B8-B944-C49EF48B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9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FED2A-672C-4F2B-ABE2-DC7BBF691E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3ED51-416D-41B8-B944-C49EF48B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66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1" y="365125"/>
            <a:ext cx="10570029" cy="15230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13" y="-356260"/>
            <a:ext cx="12382004" cy="7738753"/>
          </a:xfrm>
        </p:spPr>
      </p:pic>
      <p:sp>
        <p:nvSpPr>
          <p:cNvPr id="6" name="Прямоугольник 5"/>
          <p:cNvSpPr/>
          <p:nvPr/>
        </p:nvSpPr>
        <p:spPr>
          <a:xfrm>
            <a:off x="6246420" y="1175658"/>
            <a:ext cx="594558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Мастер-класс 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«Осенний пейзаж»</a:t>
            </a:r>
            <a:br>
              <a:rPr lang="ru-RU" sz="5400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Оборудование: гуашь, кисти, баночка для воды, салфетка, палитра</a:t>
            </a:r>
            <a:endParaRPr lang="ru-RU" sz="2800" dirty="0">
              <a:solidFill>
                <a:schemeClr val="bg1"/>
              </a:solidFill>
              <a:latin typeface="Bahnschrift SemiLight 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8" y="-356260"/>
            <a:ext cx="5586872" cy="75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1" y="365125"/>
            <a:ext cx="10570029" cy="15230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004" cy="7521988"/>
          </a:xfrm>
        </p:spPr>
      </p:pic>
      <p:sp>
        <p:nvSpPr>
          <p:cNvPr id="6" name="Прямоугольник 5"/>
          <p:cNvSpPr/>
          <p:nvPr/>
        </p:nvSpPr>
        <p:spPr>
          <a:xfrm>
            <a:off x="3350659" y="1757549"/>
            <a:ext cx="44872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 набросок карандашом. Проводим линию горизонта  выше середины листа</a:t>
            </a:r>
          </a:p>
          <a:p>
            <a:pPr marL="457200" indent="-457200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9" y="82873"/>
            <a:ext cx="2819400" cy="4103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61" y="3290814"/>
            <a:ext cx="2914082" cy="40851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57198" y="4573704"/>
            <a:ext cx="45363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Начинаем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гуашью. Кисть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палитре смешиваем белую и черную краски, получаем серый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Закрашиваем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верхней части листа вниз горизонтальными движениями. Постепенно добавляем белую краску, чтобы к линии горизонта серый стал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светлым.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5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1" y="365125"/>
            <a:ext cx="10570029" cy="15230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004" cy="7521988"/>
          </a:xfrm>
        </p:spPr>
      </p:pic>
      <p:sp>
        <p:nvSpPr>
          <p:cNvPr id="6" name="Прямоугольник 5"/>
          <p:cNvSpPr/>
          <p:nvPr/>
        </p:nvSpPr>
        <p:spPr>
          <a:xfrm>
            <a:off x="4073236" y="1353787"/>
            <a:ext cx="68045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3.Переворачиваем лист и красим также: начиная с серого и постепенно добавляя белой краски закрашиваем до линии горизонта.</a:t>
            </a: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3142" y="5391397"/>
            <a:ext cx="4880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Снова переворачиваем лист. Добавляем в серый немного черного цвета и рисуем горы на линии горизонта.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12" y="365124"/>
            <a:ext cx="3036124" cy="43234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85" y="2526867"/>
            <a:ext cx="3442774" cy="45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0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1" y="365125"/>
            <a:ext cx="10570029" cy="15230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0"/>
            <a:ext cx="12382004" cy="7521988"/>
          </a:xfrm>
        </p:spPr>
      </p:pic>
      <p:sp>
        <p:nvSpPr>
          <p:cNvPr id="6" name="Прямоугольник 5"/>
          <p:cNvSpPr/>
          <p:nvPr/>
        </p:nvSpPr>
        <p:spPr>
          <a:xfrm>
            <a:off x="4073236" y="1353787"/>
            <a:ext cx="68045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Снова белую краску на палитре добавляем к серому цвету и закрашиваем верхнюю и боковую часть гор.</a:t>
            </a: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3142" y="5391397"/>
            <a:ext cx="57357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6.Чёрным цветом отрывистыми движениями от линии горизонта вверх рисуем деревья. Серым цветом вниз рисуем отражение деревьев и горизонтальные полоски в нижней части листа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2" y="206800"/>
            <a:ext cx="3678446" cy="4977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12" y="2253302"/>
            <a:ext cx="3746054" cy="506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7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1" y="365125"/>
            <a:ext cx="10570029" cy="15230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004" cy="7521988"/>
          </a:xfrm>
        </p:spPr>
      </p:pic>
      <p:sp>
        <p:nvSpPr>
          <p:cNvPr id="6" name="Прямоугольник 5"/>
          <p:cNvSpPr/>
          <p:nvPr/>
        </p:nvSpPr>
        <p:spPr>
          <a:xfrm>
            <a:off x="4073236" y="1353787"/>
            <a:ext cx="680456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Снова на палитре белую краску добавляем к серому цвету и тонкой кистью проводим линию горизонта. Делаем горизонтальные мазки в нижней части листа. Так определяем водную гладь.</a:t>
            </a: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2" y="210417"/>
            <a:ext cx="3758750" cy="51809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1" y="2338264"/>
            <a:ext cx="3639292" cy="485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7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1" y="365125"/>
            <a:ext cx="10570029" cy="15230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57"/>
            <a:ext cx="12382004" cy="7521988"/>
          </a:xfrm>
        </p:spPr>
      </p:pic>
      <p:sp>
        <p:nvSpPr>
          <p:cNvPr id="6" name="Прямоугольник 5"/>
          <p:cNvSpPr/>
          <p:nvPr/>
        </p:nvSpPr>
        <p:spPr>
          <a:xfrm>
            <a:off x="4903272" y="641268"/>
            <a:ext cx="59745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На тонкую кисть набираем чёрную краску. Рисуем веточку. </a:t>
            </a: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3" y="365125"/>
            <a:ext cx="4119501" cy="5492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3" y="1686722"/>
            <a:ext cx="4062846" cy="54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4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1" y="365125"/>
            <a:ext cx="10570029" cy="15230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57"/>
            <a:ext cx="12382004" cy="7521988"/>
          </a:xfrm>
        </p:spPr>
      </p:pic>
      <p:sp>
        <p:nvSpPr>
          <p:cNvPr id="6" name="Прямоугольник 5"/>
          <p:cNvSpPr/>
          <p:nvPr/>
        </p:nvSpPr>
        <p:spPr>
          <a:xfrm>
            <a:off x="581891" y="902525"/>
            <a:ext cx="2272518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Скомкать лист черновика. Набрать на палитру желтый цвет и окунуть в него одной стороной комочек. Далее сделать отпечатки на ветках. Таким способом выполнить отпечатки оранжевым и красным цветами.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нижней части листа охрой и коричневым цветом рисуем сухую траву.  </a:t>
            </a: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44" y="902525"/>
            <a:ext cx="4062846" cy="5417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593" y="902525"/>
            <a:ext cx="4267508" cy="63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3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1" y="365125"/>
            <a:ext cx="10570029" cy="15230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004" cy="7521988"/>
          </a:xfrm>
        </p:spPr>
      </p:pic>
      <p:sp>
        <p:nvSpPr>
          <p:cNvPr id="6" name="Прямоугольник 5"/>
          <p:cNvSpPr/>
          <p:nvPr/>
        </p:nvSpPr>
        <p:spPr>
          <a:xfrm>
            <a:off x="6899564" y="1769422"/>
            <a:ext cx="48570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«Осенний пейзаж»  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4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27" y="133249"/>
            <a:ext cx="5124521" cy="74102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04" y="3574472"/>
            <a:ext cx="2827915" cy="38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87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234</Words>
  <Application>Microsoft Office PowerPoint</Application>
  <PresentationFormat>Широкоэкранный</PresentationFormat>
  <Paragraphs>62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Bahnschrift SemiLight Condensed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«Осенний пейзаж» Оборудование: гуашь, </dc:title>
  <dc:creator>User</dc:creator>
  <cp:lastModifiedBy>User</cp:lastModifiedBy>
  <cp:revision>13</cp:revision>
  <dcterms:created xsi:type="dcterms:W3CDTF">2023-11-02T08:29:45Z</dcterms:created>
  <dcterms:modified xsi:type="dcterms:W3CDTF">2023-11-02T11:26:53Z</dcterms:modified>
</cp:coreProperties>
</file>